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3" r:id="rId9"/>
    <p:sldId id="264" r:id="rId10"/>
    <p:sldId id="265" r:id="rId11"/>
    <p:sldId id="262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0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nachalnaya-shkola/materialy-mo/2017/07/15/statya-na-temu-vozrastnye-osobennosti-sovremennyh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кластеров и схем на уроках русского языка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221088"/>
            <a:ext cx="4896544" cy="165618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Прохорова Марина Владимировна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русского языка и литературы</a:t>
            </a:r>
          </a:p>
          <a:p>
            <a:pPr algn="l">
              <a:spcBef>
                <a:spcPts val="0"/>
              </a:spcBef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9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уроке контроля, оценки и коррекции знаний,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учащиеся восьмого класса создали схему и  кластер по темам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«Стили речи», «Типы речи».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проходила в групповой форме.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1" y="1628800"/>
            <a:ext cx="4691692" cy="285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16" y="4152528"/>
            <a:ext cx="6012160" cy="270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66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08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Подводя итоги, стоит сказать о том, что создание кластеров и схем на разных типах уроков русского языка, не только понравилось ребятам, но и помогло им структурировать учебный материал, ликвидировать пробелы в знаниях, а также, в упрощенной форме, понять систему русского языка.</a:t>
            </a:r>
          </a:p>
          <a:p>
            <a:pPr indent="457200"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схемы и кластеры являются одним из  актуальных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приемов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обучении современных школьников.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778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832" y="218260"/>
            <a:ext cx="8827655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ИСПОЛЬЗУЕМАЯ ЛИТЕРАТУРА:</a:t>
            </a:r>
            <a:endParaRPr lang="ru-RU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1.Соколова Е. И. Термин «инновационный образовательный кластер»  в понятийном поле современной педагогике//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Киберленинка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 1-10 (дата обращения 16.03.25)</a:t>
            </a:r>
          </a:p>
          <a:p>
            <a:pPr indent="457200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2.Теоретические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и социальные практики развития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критического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мышления: учебно-методическое пособие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практических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занятий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организации самостоятельной работы аспирантов /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.:Л.И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Щербакова, Н.В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Быковский, Д.А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Василенко, В.Н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Коргагин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Д.А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Никулин, Д.С.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Шепилов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Д.В.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Шнякин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А.В. Юдин;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Южно-Российский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политехнический университет (НПИ)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М.И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Платова. – Новочеркасск: Изд-во «НОК», 2023 – 62 с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457200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Физлиахметова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М.Ю. Схема как форма представления учебного материала в ВУЗе//Образование и наука. 2007. №8. С. 94-98.</a:t>
            </a:r>
          </a:p>
          <a:p>
            <a:pPr indent="457200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Фролкин Д. В. Алгоритм формирования информационного кластера//Образование и наука. 2013. № 4. С. 678-690.</a:t>
            </a:r>
          </a:p>
          <a:p>
            <a:pPr indent="457200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nsportal.ru/nachalnaya-shkola/materialy-mo/2017/07/15/statya-na-temu-vozrastnye-osobennosti-sovremennyh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 algn="just"/>
            <a:endParaRPr lang="ru-RU" sz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56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4625"/>
            <a:ext cx="8928992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indent="457200" algn="ctr"/>
            <a:endParaRPr lang="ru-RU" sz="11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школьники обладают рядом особенностей, которые влияют на их развитие и обучение, а именно восприятие и усвоение учебной информации.</a:t>
            </a:r>
          </a:p>
          <a:p>
            <a:pPr indent="457200" algn="just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Среди часто выделяемых признаков отмечают: </a:t>
            </a: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клиповое мышление, обширную информированность, скептицизм (сомнение в традиционных методах обучения)  и стремление к самостоятельности.  </a:t>
            </a:r>
          </a:p>
          <a:p>
            <a:pPr indent="457200" algn="just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клиповым мышлением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восприятие информации человеком через короткие яркие и динамичные образы.</a:t>
            </a:r>
          </a:p>
          <a:p>
            <a:pPr indent="457200" algn="just"/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Обширная информированность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«поглощении» ребенком огромного количества, не всегда проверенной информации, причем отрывками. </a:t>
            </a:r>
          </a:p>
          <a:p>
            <a:pPr indent="457200" algn="just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особенности психики современных детей создают некоторые трудности в усвоении учебного материала.</a:t>
            </a:r>
          </a:p>
          <a:p>
            <a:pPr indent="457200" algn="just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данная тема - «Создание кластеров, схем и таблиц на уроках русского языка» является актуальной.  </a:t>
            </a:r>
          </a:p>
          <a:p>
            <a:pPr indent="457200" algn="just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2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определению словаря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И. Ожегова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«изложение,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описание, изображение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чего-нибудь в главных чертах».</a:t>
            </a:r>
          </a:p>
          <a:p>
            <a:pPr indent="457200" algn="just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 algn="just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мнению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И.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Шамовой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 -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 англ.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гроздь, пучок, созвездие)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 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способ графической организации материала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позволяющий сделать наглядными те мыслительные процессы, которые происходят при погружении в тот или иной текст. </a:t>
            </a:r>
          </a:p>
          <a:p>
            <a:pPr indent="457200" algn="just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Основателем кластерного подхода является Майкл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Портер.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 algn="just"/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«кластер»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прием появился в «Технологии развития критического мышления»,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разработанной, по одним источникам,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XX века, в США,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Темплом,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Дж.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Стилом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К.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Мередитом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С.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Уолтером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 другим –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 Полом и К. Поппером.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58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640"/>
            <a:ext cx="9036497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 </a:t>
            </a:r>
            <a:r>
              <a:rPr lang="ru-RU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развития критического мышления </a:t>
            </a:r>
            <a:r>
              <a:rPr lang="ru-RU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 </a:t>
            </a:r>
            <a:r>
              <a:rPr lang="ru-RU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процесса </a:t>
            </a:r>
            <a:r>
              <a:rPr lang="ru-RU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 в трехфазной </a:t>
            </a:r>
            <a:r>
              <a:rPr lang="ru-RU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структуре:</a:t>
            </a:r>
          </a:p>
          <a:p>
            <a:pPr algn="ctr"/>
            <a:endParaRPr lang="ru-RU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Учащиеся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настраиваются на достижение целей урока или его отдельного этапа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вспоминают», что им известно по изучаемому вопросу (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высказывают предположения), систематизируют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 до её изучения, задают вопросы,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которые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хотели бы получить ответ, формируют собственные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Осмысление.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Учащиеся занимаются новым материалом, которому посвящен урок: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читают, слушают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текст, используя предложенные преподавателем активные методы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чтения, делают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пометки на полях или ведут записи по мере осмысления новой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информации, отслеживают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понимание при работе с изучаемым материалом, активно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конструируют (корректируют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цели своего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ru-RU" sz="2000" b="1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Рефлексия. </a:t>
            </a:r>
            <a:r>
              <a:rPr lang="ru-RU" sz="20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</a:t>
            </a:r>
            <a:r>
              <a:rPr lang="ru-RU" sz="200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соотносят получаемую новую информацию с уже известной, </a:t>
            </a:r>
            <a:r>
              <a:rPr lang="ru-RU" sz="20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знания</a:t>
            </a:r>
            <a:r>
              <a:rPr lang="ru-RU" sz="200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полученные на стадии осмысления. Производят отбор информации, </a:t>
            </a:r>
            <a:r>
              <a:rPr lang="ru-RU" sz="20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значимой </a:t>
            </a:r>
            <a:r>
              <a:rPr lang="ru-RU" sz="200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понимания </a:t>
            </a:r>
            <a:r>
              <a:rPr lang="ru-RU" sz="20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сути изучаемой </a:t>
            </a:r>
            <a:r>
              <a:rPr lang="ru-RU" sz="200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темы, а также наиболее значимой </a:t>
            </a:r>
            <a:r>
              <a:rPr lang="ru-RU" sz="20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реализации сформулированной </a:t>
            </a:r>
            <a:r>
              <a:rPr lang="ru-RU" sz="200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ранее индивидуальной цели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ru-RU" sz="20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учения. </a:t>
            </a:r>
            <a:r>
              <a:rPr lang="ru-RU" sz="200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Выражают </a:t>
            </a:r>
            <a:r>
              <a:rPr lang="ru-RU" sz="20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идеи </a:t>
            </a:r>
            <a:r>
              <a:rPr lang="ru-RU" sz="200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информацию собственными словами, самостоятельно выстаивают </a:t>
            </a:r>
            <a:r>
              <a:rPr lang="ru-RU" sz="20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причинно</a:t>
            </a:r>
            <a:r>
              <a:rPr lang="ru-RU" sz="200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следственные </a:t>
            </a:r>
            <a:r>
              <a:rPr lang="ru-RU" sz="200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связи.</a:t>
            </a:r>
          </a:p>
          <a:p>
            <a:endParaRPr lang="ru-RU" sz="2000" b="1" dirty="0"/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75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457200" algn="ctr"/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Приемы технологии развития критического мышления</a:t>
            </a:r>
          </a:p>
          <a:p>
            <a:pPr marL="0" lvl="4" indent="457200" algn="ctr"/>
            <a:endParaRPr lang="ru-RU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4" indent="457200" algn="just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Знаю — Хочу узнать — Узнал» (ЗХУ)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22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Таблица заполняется по ходу урока. В начале урока в первую графу учащиеся записывают, что знают на сегодня по данной теме, затем во вторую — формулируют вопросы, на которые хотели бы получить ответ, в конце урока в третьей графе делают вывод и записывают то, что узнали. </a:t>
            </a:r>
            <a:endParaRPr lang="ru-RU" sz="2200" dirty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4" indent="457200" algn="just"/>
            <a:r>
              <a:rPr lang="ru-RU" sz="2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Толстые» и «тонкие» вопросы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22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 Тонкие» вопросы — простые, односложные, требующие простого ответа на уровне воспроизведения. </a:t>
            </a:r>
            <a:r>
              <a:rPr lang="ru-RU" sz="2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«Толстые</a:t>
            </a:r>
            <a:r>
              <a:rPr lang="ru-RU" sz="22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вопросы выводят учеников на более высокий уровень мышления: сравнение, анализ, синтез, оценку. </a:t>
            </a:r>
            <a:endParaRPr lang="ru-RU" sz="2200" dirty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4" indent="457200" algn="just"/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Синквейн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22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Используется на стадии рефлексии. Позволяет учащимся проявить творчество и выразить своё отношение к изучаемому явлению, объекту и т. п</a:t>
            </a:r>
            <a:r>
              <a:rPr lang="ru-RU" sz="22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0" lvl="4" indent="457200" algn="just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(«Гроздь»)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22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Графический приём систематизации материала. Выделяются смысловые единицы текста и графически оформляются в определённом порядке в виде грозди. </a:t>
            </a:r>
            <a:endParaRPr lang="ru-RU" sz="2200" b="0" i="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912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кластеров и схем на уроках русского языка возможно на разных типах уроков.</a:t>
            </a:r>
          </a:p>
          <a:p>
            <a:pPr indent="457200"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Так, например, на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уроке изучения нового материала,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ребята седьмого класса познакомились с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темой «Виды причастий»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создание кластера.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88499"/>
            <a:ext cx="5616624" cy="3560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2259" y="2488895"/>
            <a:ext cx="3384375" cy="5120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59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74" y="318989"/>
            <a:ext cx="8317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уроке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закрепления новых знаний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седьмого класса создали схему по теме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«Наречия. Разряды наречий»,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закрепив ранее изученный материал.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6" y="1888649"/>
            <a:ext cx="5711618" cy="2570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44" y="2636912"/>
            <a:ext cx="4896544" cy="273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064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уроке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комплексного применения знаний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восьмого класса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создали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кластеры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темам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«Сказуемое»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«Односоставные предложения».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Работа проходила в групповой форме.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4954991" cy="222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05064"/>
            <a:ext cx="3744416" cy="2784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-21767" r="6" b="-21767"/>
          <a:stretch/>
        </p:blipFill>
        <p:spPr>
          <a:xfrm>
            <a:off x="5205570" y="1268760"/>
            <a:ext cx="3770522" cy="628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371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уроке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обобщения и систематизации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седьмого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 создали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схему по теме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«Деепричастие. Виды деепричастий»,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проверив качество усвоенных ранее знаний.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5845289" cy="263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01" y="3724427"/>
            <a:ext cx="5851355" cy="293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9945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560</TotalTime>
  <Words>785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Создание кластеров и схем на уроках русского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кластеров, схем и таблиц на уроках русского языка</dc:title>
  <dc:creator>Incognitus</dc:creator>
  <cp:lastModifiedBy>*</cp:lastModifiedBy>
  <cp:revision>33</cp:revision>
  <dcterms:created xsi:type="dcterms:W3CDTF">2025-03-16T14:36:23Z</dcterms:created>
  <dcterms:modified xsi:type="dcterms:W3CDTF">2025-10-28T12:16:20Z</dcterms:modified>
</cp:coreProperties>
</file>